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7" r:id="rId5"/>
    <p:sldId id="270" r:id="rId6"/>
    <p:sldId id="259" r:id="rId7"/>
    <p:sldId id="260" r:id="rId8"/>
    <p:sldId id="261" r:id="rId9"/>
    <p:sldId id="262" r:id="rId10"/>
    <p:sldId id="266" r:id="rId11"/>
    <p:sldId id="263" r:id="rId12"/>
    <p:sldId id="264" r:id="rId13"/>
    <p:sldId id="265" r:id="rId14"/>
    <p:sldId id="267" r:id="rId15"/>
    <p:sldId id="268" r:id="rId16"/>
    <p:sldId id="269" r:id="rId17"/>
    <p:sldId id="273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19" autoAdjust="0"/>
  </p:normalViewPr>
  <p:slideViewPr>
    <p:cSldViewPr snapToGrid="0">
      <p:cViewPr varScale="1">
        <p:scale>
          <a:sx n="83" d="100"/>
          <a:sy n="83" d="100"/>
        </p:scale>
        <p:origin x="48" y="4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 Morton, Fiona" userId="918cd356-21cb-4931-9e35-09501171b817" providerId="ADAL" clId="{BAF0920B-5065-45F0-9776-8B40BE0E0E9F}"/>
    <pc:docChg chg="undo custSel modSld">
      <pc:chgData name="Scott Morton, Fiona" userId="918cd356-21cb-4931-9e35-09501171b817" providerId="ADAL" clId="{BAF0920B-5065-45F0-9776-8B40BE0E0E9F}" dt="2021-10-17T18:07:40.260" v="33" actId="20577"/>
      <pc:docMkLst>
        <pc:docMk/>
      </pc:docMkLst>
      <pc:sldChg chg="modSp mod">
        <pc:chgData name="Scott Morton, Fiona" userId="918cd356-21cb-4931-9e35-09501171b817" providerId="ADAL" clId="{BAF0920B-5065-45F0-9776-8B40BE0E0E9F}" dt="2021-10-17T18:07:11.901" v="12" actId="20577"/>
        <pc:sldMkLst>
          <pc:docMk/>
          <pc:sldMk cId="548006027" sldId="267"/>
        </pc:sldMkLst>
        <pc:spChg chg="mod">
          <ac:chgData name="Scott Morton, Fiona" userId="918cd356-21cb-4931-9e35-09501171b817" providerId="ADAL" clId="{BAF0920B-5065-45F0-9776-8B40BE0E0E9F}" dt="2021-10-17T18:07:11.901" v="12" actId="20577"/>
          <ac:spMkLst>
            <pc:docMk/>
            <pc:sldMk cId="548006027" sldId="267"/>
            <ac:spMk id="4" creationId="{2A8497AC-00D9-484D-ABCC-63A10B05A508}"/>
          </ac:spMkLst>
        </pc:spChg>
      </pc:sldChg>
      <pc:sldChg chg="modSp mod">
        <pc:chgData name="Scott Morton, Fiona" userId="918cd356-21cb-4931-9e35-09501171b817" providerId="ADAL" clId="{BAF0920B-5065-45F0-9776-8B40BE0E0E9F}" dt="2021-10-17T18:07:40.260" v="33" actId="20577"/>
        <pc:sldMkLst>
          <pc:docMk/>
          <pc:sldMk cId="2215887042" sldId="268"/>
        </pc:sldMkLst>
        <pc:spChg chg="mod">
          <ac:chgData name="Scott Morton, Fiona" userId="918cd356-21cb-4931-9e35-09501171b817" providerId="ADAL" clId="{BAF0920B-5065-45F0-9776-8B40BE0E0E9F}" dt="2021-10-17T18:07:40.260" v="33" actId="20577"/>
          <ac:spMkLst>
            <pc:docMk/>
            <pc:sldMk cId="2215887042" sldId="268"/>
            <ac:spMk id="3" creationId="{8C47EC76-C2F2-40CD-83BD-02AE2F06CFB7}"/>
          </ac:spMkLst>
        </pc:spChg>
      </pc:sldChg>
    </pc:docChg>
  </pc:docChgLst>
  <pc:docChgLst>
    <pc:chgData name="Scott Morton, Fiona" userId="918cd356-21cb-4931-9e35-09501171b817" providerId="ADAL" clId="{E51BF78C-E44D-4756-9CBF-E072432B9182}"/>
    <pc:docChg chg="undo custSel addSld modSld sldOrd">
      <pc:chgData name="Scott Morton, Fiona" userId="918cd356-21cb-4931-9e35-09501171b817" providerId="ADAL" clId="{E51BF78C-E44D-4756-9CBF-E072432B9182}" dt="2021-10-14T21:50:35.640" v="8149" actId="27636"/>
      <pc:docMkLst>
        <pc:docMk/>
      </pc:docMkLst>
      <pc:sldChg chg="modSp mod">
        <pc:chgData name="Scott Morton, Fiona" userId="918cd356-21cb-4931-9e35-09501171b817" providerId="ADAL" clId="{E51BF78C-E44D-4756-9CBF-E072432B9182}" dt="2021-10-14T21:45:39.324" v="7907" actId="20577"/>
        <pc:sldMkLst>
          <pc:docMk/>
          <pc:sldMk cId="4143143019" sldId="260"/>
        </pc:sldMkLst>
        <pc:spChg chg="mod">
          <ac:chgData name="Scott Morton, Fiona" userId="918cd356-21cb-4931-9e35-09501171b817" providerId="ADAL" clId="{E51BF78C-E44D-4756-9CBF-E072432B9182}" dt="2021-10-14T21:45:39.324" v="7907" actId="20577"/>
          <ac:spMkLst>
            <pc:docMk/>
            <pc:sldMk cId="4143143019" sldId="260"/>
            <ac:spMk id="3" creationId="{C801E5E0-1106-4D45-9AB5-C00AA3FEA403}"/>
          </ac:spMkLst>
        </pc:spChg>
      </pc:sldChg>
      <pc:sldChg chg="modSp mod">
        <pc:chgData name="Scott Morton, Fiona" userId="918cd356-21cb-4931-9e35-09501171b817" providerId="ADAL" clId="{E51BF78C-E44D-4756-9CBF-E072432B9182}" dt="2021-10-14T21:45:54.117" v="7909" actId="6549"/>
        <pc:sldMkLst>
          <pc:docMk/>
          <pc:sldMk cId="2134346847" sldId="261"/>
        </pc:sldMkLst>
        <pc:spChg chg="mod">
          <ac:chgData name="Scott Morton, Fiona" userId="918cd356-21cb-4931-9e35-09501171b817" providerId="ADAL" clId="{E51BF78C-E44D-4756-9CBF-E072432B9182}" dt="2021-10-14T13:31:59.826" v="35" actId="20577"/>
          <ac:spMkLst>
            <pc:docMk/>
            <pc:sldMk cId="2134346847" sldId="261"/>
            <ac:spMk id="2" creationId="{ABB568E2-2EC0-4841-BA30-C43FEDAC9305}"/>
          </ac:spMkLst>
        </pc:spChg>
        <pc:spChg chg="mod">
          <ac:chgData name="Scott Morton, Fiona" userId="918cd356-21cb-4931-9e35-09501171b817" providerId="ADAL" clId="{E51BF78C-E44D-4756-9CBF-E072432B9182}" dt="2021-10-14T21:45:54.117" v="7909" actId="6549"/>
          <ac:spMkLst>
            <pc:docMk/>
            <pc:sldMk cId="2134346847" sldId="261"/>
            <ac:spMk id="3" creationId="{9DAB44F8-3CD4-413C-8B3F-5B90247A0D18}"/>
          </ac:spMkLst>
        </pc:spChg>
      </pc:sldChg>
      <pc:sldChg chg="modSp mod">
        <pc:chgData name="Scott Morton, Fiona" userId="918cd356-21cb-4931-9e35-09501171b817" providerId="ADAL" clId="{E51BF78C-E44D-4756-9CBF-E072432B9182}" dt="2021-10-14T19:43:54.348" v="7261" actId="20577"/>
        <pc:sldMkLst>
          <pc:docMk/>
          <pc:sldMk cId="1551274691" sldId="262"/>
        </pc:sldMkLst>
        <pc:spChg chg="mod">
          <ac:chgData name="Scott Morton, Fiona" userId="918cd356-21cb-4931-9e35-09501171b817" providerId="ADAL" clId="{E51BF78C-E44D-4756-9CBF-E072432B9182}" dt="2021-10-14T19:26:20.910" v="6280" actId="20577"/>
          <ac:spMkLst>
            <pc:docMk/>
            <pc:sldMk cId="1551274691" sldId="262"/>
            <ac:spMk id="2" creationId="{159DDCBA-C8FF-4F5C-8EC0-F8D569FEE237}"/>
          </ac:spMkLst>
        </pc:spChg>
        <pc:spChg chg="mod">
          <ac:chgData name="Scott Morton, Fiona" userId="918cd356-21cb-4931-9e35-09501171b817" providerId="ADAL" clId="{E51BF78C-E44D-4756-9CBF-E072432B9182}" dt="2021-10-14T19:43:54.348" v="7261" actId="20577"/>
          <ac:spMkLst>
            <pc:docMk/>
            <pc:sldMk cId="1551274691" sldId="262"/>
            <ac:spMk id="3" creationId="{658F3C1B-B784-450F-A2FF-EBD222EFB507}"/>
          </ac:spMkLst>
        </pc:spChg>
      </pc:sldChg>
      <pc:sldChg chg="modSp new mod">
        <pc:chgData name="Scott Morton, Fiona" userId="918cd356-21cb-4931-9e35-09501171b817" providerId="ADAL" clId="{E51BF78C-E44D-4756-9CBF-E072432B9182}" dt="2021-10-14T21:47:06.549" v="7969" actId="20577"/>
        <pc:sldMkLst>
          <pc:docMk/>
          <pc:sldMk cId="3288107600" sldId="263"/>
        </pc:sldMkLst>
        <pc:spChg chg="mod">
          <ac:chgData name="Scott Morton, Fiona" userId="918cd356-21cb-4931-9e35-09501171b817" providerId="ADAL" clId="{E51BF78C-E44D-4756-9CBF-E072432B9182}" dt="2021-10-14T19:27:00.335" v="6363" actId="20577"/>
          <ac:spMkLst>
            <pc:docMk/>
            <pc:sldMk cId="3288107600" sldId="263"/>
            <ac:spMk id="2" creationId="{A5DF7876-7FA4-4EC8-A3BC-A3285EF38D9C}"/>
          </ac:spMkLst>
        </pc:spChg>
        <pc:spChg chg="mod">
          <ac:chgData name="Scott Morton, Fiona" userId="918cd356-21cb-4931-9e35-09501171b817" providerId="ADAL" clId="{E51BF78C-E44D-4756-9CBF-E072432B9182}" dt="2021-10-14T21:47:06.549" v="7969" actId="20577"/>
          <ac:spMkLst>
            <pc:docMk/>
            <pc:sldMk cId="3288107600" sldId="263"/>
            <ac:spMk id="3" creationId="{0DBB88A4-877A-4441-BD35-9351B5B7A93E}"/>
          </ac:spMkLst>
        </pc:spChg>
      </pc:sldChg>
      <pc:sldChg chg="modSp new mod">
        <pc:chgData name="Scott Morton, Fiona" userId="918cd356-21cb-4931-9e35-09501171b817" providerId="ADAL" clId="{E51BF78C-E44D-4756-9CBF-E072432B9182}" dt="2021-10-14T19:45:42.335" v="7320" actId="15"/>
        <pc:sldMkLst>
          <pc:docMk/>
          <pc:sldMk cId="1177329856" sldId="264"/>
        </pc:sldMkLst>
        <pc:spChg chg="mod">
          <ac:chgData name="Scott Morton, Fiona" userId="918cd356-21cb-4931-9e35-09501171b817" providerId="ADAL" clId="{E51BF78C-E44D-4756-9CBF-E072432B9182}" dt="2021-10-14T13:36:16.725" v="500" actId="20577"/>
          <ac:spMkLst>
            <pc:docMk/>
            <pc:sldMk cId="1177329856" sldId="264"/>
            <ac:spMk id="2" creationId="{A00FBB60-C1A4-4F97-8A89-AAD26C21BDD2}"/>
          </ac:spMkLst>
        </pc:spChg>
        <pc:spChg chg="mod">
          <ac:chgData name="Scott Morton, Fiona" userId="918cd356-21cb-4931-9e35-09501171b817" providerId="ADAL" clId="{E51BF78C-E44D-4756-9CBF-E072432B9182}" dt="2021-10-14T19:45:42.335" v="7320" actId="15"/>
          <ac:spMkLst>
            <pc:docMk/>
            <pc:sldMk cId="1177329856" sldId="264"/>
            <ac:spMk id="3" creationId="{FFE9D840-0511-4187-A72E-15A4118E0186}"/>
          </ac:spMkLst>
        </pc:spChg>
      </pc:sldChg>
      <pc:sldChg chg="modSp new mod">
        <pc:chgData name="Scott Morton, Fiona" userId="918cd356-21cb-4931-9e35-09501171b817" providerId="ADAL" clId="{E51BF78C-E44D-4756-9CBF-E072432B9182}" dt="2021-10-14T21:47:32.498" v="7973" actId="20577"/>
        <pc:sldMkLst>
          <pc:docMk/>
          <pc:sldMk cId="47077356" sldId="265"/>
        </pc:sldMkLst>
        <pc:spChg chg="mod">
          <ac:chgData name="Scott Morton, Fiona" userId="918cd356-21cb-4931-9e35-09501171b817" providerId="ADAL" clId="{E51BF78C-E44D-4756-9CBF-E072432B9182}" dt="2021-10-14T13:42:23.135" v="1479" actId="6549"/>
          <ac:spMkLst>
            <pc:docMk/>
            <pc:sldMk cId="47077356" sldId="265"/>
            <ac:spMk id="2" creationId="{1F73255A-7A85-4558-AC9F-9ECCAF1DCA50}"/>
          </ac:spMkLst>
        </pc:spChg>
        <pc:spChg chg="mod">
          <ac:chgData name="Scott Morton, Fiona" userId="918cd356-21cb-4931-9e35-09501171b817" providerId="ADAL" clId="{E51BF78C-E44D-4756-9CBF-E072432B9182}" dt="2021-10-14T21:47:32.498" v="7973" actId="20577"/>
          <ac:spMkLst>
            <pc:docMk/>
            <pc:sldMk cId="47077356" sldId="265"/>
            <ac:spMk id="3" creationId="{5470BF43-2F0A-4908-88E3-1DEFBECA8BC4}"/>
          </ac:spMkLst>
        </pc:spChg>
      </pc:sldChg>
      <pc:sldChg chg="modSp add mod">
        <pc:chgData name="Scott Morton, Fiona" userId="918cd356-21cb-4931-9e35-09501171b817" providerId="ADAL" clId="{E51BF78C-E44D-4756-9CBF-E072432B9182}" dt="2021-10-14T19:44:22.571" v="7274" actId="20577"/>
        <pc:sldMkLst>
          <pc:docMk/>
          <pc:sldMk cId="1930399977" sldId="266"/>
        </pc:sldMkLst>
        <pc:spChg chg="mod">
          <ac:chgData name="Scott Morton, Fiona" userId="918cd356-21cb-4931-9e35-09501171b817" providerId="ADAL" clId="{E51BF78C-E44D-4756-9CBF-E072432B9182}" dt="2021-10-14T19:26:13.058" v="6254" actId="6549"/>
          <ac:spMkLst>
            <pc:docMk/>
            <pc:sldMk cId="1930399977" sldId="266"/>
            <ac:spMk id="2" creationId="{159DDCBA-C8FF-4F5C-8EC0-F8D569FEE237}"/>
          </ac:spMkLst>
        </pc:spChg>
        <pc:spChg chg="mod">
          <ac:chgData name="Scott Morton, Fiona" userId="918cd356-21cb-4931-9e35-09501171b817" providerId="ADAL" clId="{E51BF78C-E44D-4756-9CBF-E072432B9182}" dt="2021-10-14T19:44:22.571" v="7274" actId="20577"/>
          <ac:spMkLst>
            <pc:docMk/>
            <pc:sldMk cId="1930399977" sldId="266"/>
            <ac:spMk id="3" creationId="{658F3C1B-B784-450F-A2FF-EBD222EFB507}"/>
          </ac:spMkLst>
        </pc:spChg>
      </pc:sldChg>
      <pc:sldChg chg="addSp modSp new mod">
        <pc:chgData name="Scott Morton, Fiona" userId="918cd356-21cb-4931-9e35-09501171b817" providerId="ADAL" clId="{E51BF78C-E44D-4756-9CBF-E072432B9182}" dt="2021-10-14T21:48:43.275" v="7994" actId="20577"/>
        <pc:sldMkLst>
          <pc:docMk/>
          <pc:sldMk cId="548006027" sldId="267"/>
        </pc:sldMkLst>
        <pc:spChg chg="mod">
          <ac:chgData name="Scott Morton, Fiona" userId="918cd356-21cb-4931-9e35-09501171b817" providerId="ADAL" clId="{E51BF78C-E44D-4756-9CBF-E072432B9182}" dt="2021-10-14T13:42:44.536" v="1533" actId="20577"/>
          <ac:spMkLst>
            <pc:docMk/>
            <pc:sldMk cId="548006027" sldId="267"/>
            <ac:spMk id="2" creationId="{3A28ACB4-F7D4-461F-8D36-F45D395BF4CE}"/>
          </ac:spMkLst>
        </pc:spChg>
        <pc:spChg chg="mod">
          <ac:chgData name="Scott Morton, Fiona" userId="918cd356-21cb-4931-9e35-09501171b817" providerId="ADAL" clId="{E51BF78C-E44D-4756-9CBF-E072432B9182}" dt="2021-10-14T21:48:43.275" v="7994" actId="20577"/>
          <ac:spMkLst>
            <pc:docMk/>
            <pc:sldMk cId="548006027" sldId="267"/>
            <ac:spMk id="3" creationId="{7EA16EAA-0CF1-4082-928B-1C1F8BF174A7}"/>
          </ac:spMkLst>
        </pc:spChg>
        <pc:spChg chg="add mod">
          <ac:chgData name="Scott Morton, Fiona" userId="918cd356-21cb-4931-9e35-09501171b817" providerId="ADAL" clId="{E51BF78C-E44D-4756-9CBF-E072432B9182}" dt="2021-10-14T21:48:31.091" v="7982" actId="1076"/>
          <ac:spMkLst>
            <pc:docMk/>
            <pc:sldMk cId="548006027" sldId="267"/>
            <ac:spMk id="4" creationId="{2A8497AC-00D9-484D-ABCC-63A10B05A508}"/>
          </ac:spMkLst>
        </pc:spChg>
      </pc:sldChg>
      <pc:sldChg chg="modSp new mod">
        <pc:chgData name="Scott Morton, Fiona" userId="918cd356-21cb-4931-9e35-09501171b817" providerId="ADAL" clId="{E51BF78C-E44D-4756-9CBF-E072432B9182}" dt="2021-10-14T19:48:00.736" v="7541" actId="20577"/>
        <pc:sldMkLst>
          <pc:docMk/>
          <pc:sldMk cId="2215887042" sldId="268"/>
        </pc:sldMkLst>
        <pc:spChg chg="mod">
          <ac:chgData name="Scott Morton, Fiona" userId="918cd356-21cb-4931-9e35-09501171b817" providerId="ADAL" clId="{E51BF78C-E44D-4756-9CBF-E072432B9182}" dt="2021-10-14T13:44:02.985" v="1637" actId="20577"/>
          <ac:spMkLst>
            <pc:docMk/>
            <pc:sldMk cId="2215887042" sldId="268"/>
            <ac:spMk id="2" creationId="{1EF06457-FF46-4707-B98B-9445D9B83ED8}"/>
          </ac:spMkLst>
        </pc:spChg>
        <pc:spChg chg="mod">
          <ac:chgData name="Scott Morton, Fiona" userId="918cd356-21cb-4931-9e35-09501171b817" providerId="ADAL" clId="{E51BF78C-E44D-4756-9CBF-E072432B9182}" dt="2021-10-14T19:48:00.736" v="7541" actId="20577"/>
          <ac:spMkLst>
            <pc:docMk/>
            <pc:sldMk cId="2215887042" sldId="268"/>
            <ac:spMk id="3" creationId="{8C47EC76-C2F2-40CD-83BD-02AE2F06CFB7}"/>
          </ac:spMkLst>
        </pc:spChg>
      </pc:sldChg>
      <pc:sldChg chg="modSp new mod">
        <pc:chgData name="Scott Morton, Fiona" userId="918cd356-21cb-4931-9e35-09501171b817" providerId="ADAL" clId="{E51BF78C-E44D-4756-9CBF-E072432B9182}" dt="2021-10-14T21:50:05.768" v="8131" actId="20577"/>
        <pc:sldMkLst>
          <pc:docMk/>
          <pc:sldMk cId="1127523372" sldId="269"/>
        </pc:sldMkLst>
        <pc:spChg chg="mod">
          <ac:chgData name="Scott Morton, Fiona" userId="918cd356-21cb-4931-9e35-09501171b817" providerId="ADAL" clId="{E51BF78C-E44D-4756-9CBF-E072432B9182}" dt="2021-10-14T20:06:44.229" v="7662" actId="1076"/>
          <ac:spMkLst>
            <pc:docMk/>
            <pc:sldMk cId="1127523372" sldId="269"/>
            <ac:spMk id="2" creationId="{F4EBB8A1-179C-4C47-ABCD-1C5A6A724A93}"/>
          </ac:spMkLst>
        </pc:spChg>
        <pc:spChg chg="mod">
          <ac:chgData name="Scott Morton, Fiona" userId="918cd356-21cb-4931-9e35-09501171b817" providerId="ADAL" clId="{E51BF78C-E44D-4756-9CBF-E072432B9182}" dt="2021-10-14T21:50:05.768" v="8131" actId="20577"/>
          <ac:spMkLst>
            <pc:docMk/>
            <pc:sldMk cId="1127523372" sldId="269"/>
            <ac:spMk id="3" creationId="{391C93B4-20C6-4557-8847-35AE9AF99EF3}"/>
          </ac:spMkLst>
        </pc:spChg>
      </pc:sldChg>
      <pc:sldChg chg="modSp new mod ord">
        <pc:chgData name="Scott Morton, Fiona" userId="918cd356-21cb-4931-9e35-09501171b817" providerId="ADAL" clId="{E51BF78C-E44D-4756-9CBF-E072432B9182}" dt="2021-10-14T21:44:54.845" v="7903" actId="6549"/>
        <pc:sldMkLst>
          <pc:docMk/>
          <pc:sldMk cId="2863388996" sldId="270"/>
        </pc:sldMkLst>
        <pc:spChg chg="mod">
          <ac:chgData name="Scott Morton, Fiona" userId="918cd356-21cb-4931-9e35-09501171b817" providerId="ADAL" clId="{E51BF78C-E44D-4756-9CBF-E072432B9182}" dt="2021-10-14T14:49:53.831" v="3351" actId="20577"/>
          <ac:spMkLst>
            <pc:docMk/>
            <pc:sldMk cId="2863388996" sldId="270"/>
            <ac:spMk id="2" creationId="{FF14DCB7-61FC-4A13-B070-F1F2ACAA2D24}"/>
          </ac:spMkLst>
        </pc:spChg>
        <pc:spChg chg="mod">
          <ac:chgData name="Scott Morton, Fiona" userId="918cd356-21cb-4931-9e35-09501171b817" providerId="ADAL" clId="{E51BF78C-E44D-4756-9CBF-E072432B9182}" dt="2021-10-14T21:44:54.845" v="7903" actId="6549"/>
          <ac:spMkLst>
            <pc:docMk/>
            <pc:sldMk cId="2863388996" sldId="270"/>
            <ac:spMk id="3" creationId="{BFBD148D-5801-470C-A94A-2F4D98767CA1}"/>
          </ac:spMkLst>
        </pc:spChg>
      </pc:sldChg>
      <pc:sldChg chg="addSp delSp modSp new mod">
        <pc:chgData name="Scott Morton, Fiona" userId="918cd356-21cb-4931-9e35-09501171b817" providerId="ADAL" clId="{E51BF78C-E44D-4756-9CBF-E072432B9182}" dt="2021-10-14T20:17:04.408" v="7880" actId="20577"/>
        <pc:sldMkLst>
          <pc:docMk/>
          <pc:sldMk cId="3195590341" sldId="271"/>
        </pc:sldMkLst>
        <pc:spChg chg="mod">
          <ac:chgData name="Scott Morton, Fiona" userId="918cd356-21cb-4931-9e35-09501171b817" providerId="ADAL" clId="{E51BF78C-E44D-4756-9CBF-E072432B9182}" dt="2021-10-14T19:17:28.297" v="6110" actId="1076"/>
          <ac:spMkLst>
            <pc:docMk/>
            <pc:sldMk cId="3195590341" sldId="271"/>
            <ac:spMk id="2" creationId="{B8536182-211A-4B13-8770-2CB0AB9E127C}"/>
          </ac:spMkLst>
        </pc:spChg>
        <pc:spChg chg="del">
          <ac:chgData name="Scott Morton, Fiona" userId="918cd356-21cb-4931-9e35-09501171b817" providerId="ADAL" clId="{E51BF78C-E44D-4756-9CBF-E072432B9182}" dt="2021-10-14T17:59:04.834" v="4363" actId="3680"/>
          <ac:spMkLst>
            <pc:docMk/>
            <pc:sldMk cId="3195590341" sldId="271"/>
            <ac:spMk id="3" creationId="{07BEC2A0-E3EA-4D89-BDD5-A2CE812DB411}"/>
          </ac:spMkLst>
        </pc:spChg>
        <pc:graphicFrameChg chg="add mod ord modGraphic">
          <ac:chgData name="Scott Morton, Fiona" userId="918cd356-21cb-4931-9e35-09501171b817" providerId="ADAL" clId="{E51BF78C-E44D-4756-9CBF-E072432B9182}" dt="2021-10-14T20:17:04.408" v="7880" actId="20577"/>
          <ac:graphicFrameMkLst>
            <pc:docMk/>
            <pc:sldMk cId="3195590341" sldId="271"/>
            <ac:graphicFrameMk id="4" creationId="{F096BC5C-D974-4544-82B6-A6A3F5C3A297}"/>
          </ac:graphicFrameMkLst>
        </pc:graphicFrameChg>
      </pc:sldChg>
      <pc:sldChg chg="modSp new mod">
        <pc:chgData name="Scott Morton, Fiona" userId="918cd356-21cb-4931-9e35-09501171b817" providerId="ADAL" clId="{E51BF78C-E44D-4756-9CBF-E072432B9182}" dt="2021-10-14T19:33:49.090" v="6921" actId="20577"/>
        <pc:sldMkLst>
          <pc:docMk/>
          <pc:sldMk cId="2617311500" sldId="272"/>
        </pc:sldMkLst>
        <pc:spChg chg="mod">
          <ac:chgData name="Scott Morton, Fiona" userId="918cd356-21cb-4931-9e35-09501171b817" providerId="ADAL" clId="{E51BF78C-E44D-4756-9CBF-E072432B9182}" dt="2021-10-14T19:33:49.090" v="6921" actId="20577"/>
          <ac:spMkLst>
            <pc:docMk/>
            <pc:sldMk cId="2617311500" sldId="272"/>
            <ac:spMk id="3" creationId="{A34761A9-A398-48A0-B0F0-9FA2694CDB53}"/>
          </ac:spMkLst>
        </pc:spChg>
      </pc:sldChg>
      <pc:sldChg chg="modSp new mod">
        <pc:chgData name="Scott Morton, Fiona" userId="918cd356-21cb-4931-9e35-09501171b817" providerId="ADAL" clId="{E51BF78C-E44D-4756-9CBF-E072432B9182}" dt="2021-10-14T21:50:35.640" v="8149" actId="27636"/>
        <pc:sldMkLst>
          <pc:docMk/>
          <pc:sldMk cId="1336740416" sldId="273"/>
        </pc:sldMkLst>
        <pc:spChg chg="mod">
          <ac:chgData name="Scott Morton, Fiona" userId="918cd356-21cb-4931-9e35-09501171b817" providerId="ADAL" clId="{E51BF78C-E44D-4756-9CBF-E072432B9182}" dt="2021-10-14T21:49:15.819" v="8020" actId="20577"/>
          <ac:spMkLst>
            <pc:docMk/>
            <pc:sldMk cId="1336740416" sldId="273"/>
            <ac:spMk id="2" creationId="{3D8AB31D-EB3C-4A83-977D-BBDD50ECDCD6}"/>
          </ac:spMkLst>
        </pc:spChg>
        <pc:spChg chg="mod">
          <ac:chgData name="Scott Morton, Fiona" userId="918cd356-21cb-4931-9e35-09501171b817" providerId="ADAL" clId="{E51BF78C-E44D-4756-9CBF-E072432B9182}" dt="2021-10-14T21:50:35.640" v="8149" actId="27636"/>
          <ac:spMkLst>
            <pc:docMk/>
            <pc:sldMk cId="1336740416" sldId="273"/>
            <ac:spMk id="3" creationId="{CFE2C757-24ED-4592-B956-7D3E112A0CC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10/17/2021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10/17/2021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10/17/2021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10/17/2021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10/17/2021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10/17/2021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10/17/2021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10/17/2021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10/17/2021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10/17/2021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10/17/2021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10/17/2021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obin.yale.edu/digital-regulation-projec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/>
          </a:bodyPr>
          <a:lstStyle/>
          <a:p>
            <a:r>
              <a:rPr lang="en-US" dirty="0"/>
              <a:t>Digital platform regulation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>
            <a:normAutofit/>
          </a:bodyPr>
          <a:lstStyle/>
          <a:p>
            <a:r>
              <a:rPr lang="en-US" dirty="0"/>
              <a:t>Fiona Scott Morton, Yale school of management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3255A-7A85-4558-AC9F-9ECCAF1DC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consumer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0BF43-2F0A-4908-88E3-1DEFBECA8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Consumer protection online raises different issues. Needs attention</a:t>
            </a:r>
          </a:p>
          <a:p>
            <a:r>
              <a:rPr lang="en-US" sz="2400" dirty="0"/>
              <a:t>Group needing protection is larger than traditional consumers</a:t>
            </a:r>
          </a:p>
          <a:p>
            <a:pPr lvl="1"/>
            <a:r>
              <a:rPr lang="en-US" sz="2100" dirty="0"/>
              <a:t>Person who makes jewelry part time and sells on Etsy</a:t>
            </a:r>
          </a:p>
          <a:p>
            <a:pPr lvl="1"/>
            <a:r>
              <a:rPr lang="en-US" sz="2100" dirty="0"/>
              <a:t>Incorporated person who makes jewelry</a:t>
            </a:r>
          </a:p>
          <a:p>
            <a:pPr lvl="1"/>
            <a:r>
              <a:rPr lang="en-US" sz="2100" dirty="0"/>
              <a:t>Incorporated person with two employees who make jewelry</a:t>
            </a:r>
          </a:p>
          <a:p>
            <a:pPr lvl="1"/>
            <a:r>
              <a:rPr lang="en-US" sz="2100" dirty="0"/>
              <a:t>“Independent contractor” who drives in gig economy</a:t>
            </a:r>
          </a:p>
          <a:p>
            <a:r>
              <a:rPr lang="en-US" sz="2400" dirty="0"/>
              <a:t>Many small businesses need just as much “consumer” protection as consumers</a:t>
            </a:r>
          </a:p>
        </p:txBody>
      </p:sp>
    </p:spTree>
    <p:extLst>
      <p:ext uri="{BB962C8B-B14F-4D97-AF65-F5344CB8AC3E}">
        <p14:creationId xmlns:p14="http://schemas.microsoft.com/office/powerpoint/2010/main" val="47077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8ACB4-F7D4-461F-8D36-F45D395BF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economics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16EAA-0CF1-4082-928B-1C1F8BF17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40864"/>
            <a:ext cx="5514808" cy="4165444"/>
          </a:xfrm>
        </p:spPr>
        <p:txBody>
          <a:bodyPr>
            <a:normAutofit/>
          </a:bodyPr>
          <a:lstStyle/>
          <a:p>
            <a:r>
              <a:rPr lang="en-US" sz="2400" dirty="0"/>
              <a:t>Defaults really, really matter</a:t>
            </a:r>
          </a:p>
          <a:p>
            <a:pPr lvl="1"/>
            <a:r>
              <a:rPr lang="en-US" sz="2100" dirty="0"/>
              <a:t>Pre-ticked radio buttons, additions to cart</a:t>
            </a:r>
          </a:p>
          <a:p>
            <a:pPr lvl="1"/>
            <a:r>
              <a:rPr lang="en-US" sz="2100" dirty="0"/>
              <a:t>Auto-renewal</a:t>
            </a:r>
          </a:p>
          <a:p>
            <a:pPr lvl="1"/>
            <a:r>
              <a:rPr lang="en-US" sz="2100" dirty="0"/>
              <a:t>Cookie acceptance</a:t>
            </a:r>
          </a:p>
          <a:p>
            <a:r>
              <a:rPr lang="en-US" sz="2400" dirty="0"/>
              <a:t>Framing</a:t>
            </a:r>
          </a:p>
          <a:p>
            <a:pPr lvl="1"/>
            <a:r>
              <a:rPr lang="en-US" sz="2100" dirty="0"/>
              <a:t>Menu of choices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A8497AC-00D9-484D-ABCC-63A10B05A508}"/>
              </a:ext>
            </a:extLst>
          </p:cNvPr>
          <p:cNvSpPr txBox="1">
            <a:spLocks/>
          </p:cNvSpPr>
          <p:nvPr/>
        </p:nvSpPr>
        <p:spPr>
          <a:xfrm>
            <a:off x="6196546" y="2188464"/>
            <a:ext cx="5514808" cy="4165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Dark Patterns</a:t>
            </a:r>
          </a:p>
          <a:p>
            <a:pPr lvl="1"/>
            <a:r>
              <a:rPr lang="en-US" sz="2100" dirty="0"/>
              <a:t>Unenrolling from Amazon Prime</a:t>
            </a:r>
          </a:p>
          <a:p>
            <a:r>
              <a:rPr lang="en-US" sz="2400" dirty="0"/>
              <a:t>Misleading / deception </a:t>
            </a:r>
          </a:p>
          <a:p>
            <a:pPr lvl="1"/>
            <a:r>
              <a:rPr lang="en-US" sz="2100" dirty="0"/>
              <a:t>Only 1 room left at this price</a:t>
            </a:r>
          </a:p>
          <a:p>
            <a:pPr lvl="1"/>
            <a:r>
              <a:rPr lang="en-US" sz="2100" dirty="0"/>
              <a:t>Reviews</a:t>
            </a:r>
          </a:p>
        </p:txBody>
      </p:sp>
    </p:spTree>
    <p:extLst>
      <p:ext uri="{BB962C8B-B14F-4D97-AF65-F5344CB8AC3E}">
        <p14:creationId xmlns:p14="http://schemas.microsoft.com/office/powerpoint/2010/main" val="548006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06457-FF46-4707-B98B-9445D9B83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7EC76-C2F2-40CD-83BD-02AE2F06C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Let’s look at Google in the EU</a:t>
            </a:r>
          </a:p>
          <a:p>
            <a:pPr lvl="1"/>
            <a:r>
              <a:rPr lang="en-US" sz="2100" dirty="0"/>
              <a:t>10 years. Still litigating</a:t>
            </a:r>
          </a:p>
          <a:p>
            <a:pPr lvl="1"/>
            <a:r>
              <a:rPr lang="en-US" sz="2100" dirty="0"/>
              <a:t>Fines over 10 years total about $10B. Net income in 2021 alone about $40B</a:t>
            </a:r>
          </a:p>
          <a:p>
            <a:r>
              <a:rPr lang="en-US" sz="2400" dirty="0"/>
              <a:t>=&gt; “Pay and Delay”</a:t>
            </a:r>
          </a:p>
          <a:p>
            <a:r>
              <a:rPr lang="en-US" sz="2400" dirty="0"/>
              <a:t>Fine will not work:</a:t>
            </a:r>
          </a:p>
          <a:p>
            <a:pPr lvl="1"/>
            <a:r>
              <a:rPr lang="en-US" sz="2100" dirty="0"/>
              <a:t>Must deter so be profits grossed up by chance of being caught ~~ $500B range</a:t>
            </a:r>
          </a:p>
          <a:p>
            <a:pPr lvl="1"/>
            <a:r>
              <a:rPr lang="en-US" sz="2100" dirty="0"/>
              <a:t>Yet proportionality</a:t>
            </a:r>
          </a:p>
          <a:p>
            <a:r>
              <a:rPr lang="en-US" sz="2400" dirty="0"/>
              <a:t>Need an alternative to one big fine from the enforcer</a:t>
            </a:r>
          </a:p>
        </p:txBody>
      </p:sp>
    </p:spTree>
    <p:extLst>
      <p:ext uri="{BB962C8B-B14F-4D97-AF65-F5344CB8AC3E}">
        <p14:creationId xmlns:p14="http://schemas.microsoft.com/office/powerpoint/2010/main" val="2215887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BB8A1-179C-4C47-ABCD-1C5A6A724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46258"/>
            <a:ext cx="11029616" cy="1188720"/>
          </a:xfrm>
        </p:spPr>
        <p:txBody>
          <a:bodyPr/>
          <a:lstStyle/>
          <a:p>
            <a:r>
              <a:rPr lang="en-US" dirty="0"/>
              <a:t>More effective tools?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C93B4-20C6-4557-8847-35AE9AF99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28092"/>
            <a:ext cx="11359662" cy="4489939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Regulator must be able to quickly limit ability to run business, e.g.</a:t>
            </a:r>
          </a:p>
          <a:p>
            <a:pPr lvl="1"/>
            <a:r>
              <a:rPr lang="en-US" sz="2100" dirty="0"/>
              <a:t>Change to interface must be approved by regulator </a:t>
            </a:r>
            <a:r>
              <a:rPr lang="en-US" sz="2100" i="1" dirty="0"/>
              <a:t>before adoption </a:t>
            </a:r>
            <a:r>
              <a:rPr lang="en-US" sz="2100" dirty="0"/>
              <a:t>to ensure procompetitive</a:t>
            </a:r>
          </a:p>
          <a:p>
            <a:pPr lvl="1"/>
            <a:r>
              <a:rPr lang="en-US" sz="2100" dirty="0"/>
              <a:t>License to interoperate conditioned on complying with consumer safety, security, malware, </a:t>
            </a:r>
            <a:r>
              <a:rPr lang="en-US" sz="2100" dirty="0" err="1"/>
              <a:t>etc</a:t>
            </a:r>
            <a:endParaRPr lang="en-US" sz="2100" dirty="0"/>
          </a:p>
          <a:p>
            <a:pPr lvl="1"/>
            <a:r>
              <a:rPr lang="en-US" sz="2100" dirty="0"/>
              <a:t>Exemption for responsibility for user content (s230) if participate in due diligence and transparency program</a:t>
            </a:r>
          </a:p>
          <a:p>
            <a:pPr lvl="1"/>
            <a:r>
              <a:rPr lang="en-US" sz="2100" dirty="0"/>
              <a:t>Require ads be non-discriminatory, unbiased; if non-compliance, sales of that type of ad banned for a time period</a:t>
            </a:r>
          </a:p>
          <a:p>
            <a:r>
              <a:rPr lang="en-US" sz="2400" dirty="0"/>
              <a:t>Somewhat similar to telecom regulation</a:t>
            </a:r>
          </a:p>
        </p:txBody>
      </p:sp>
    </p:spTree>
    <p:extLst>
      <p:ext uri="{BB962C8B-B14F-4D97-AF65-F5344CB8AC3E}">
        <p14:creationId xmlns:p14="http://schemas.microsoft.com/office/powerpoint/2010/main" val="1127523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AB31D-EB3C-4A83-977D-BBDD50ECD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possibilities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2C757-24ED-4592-B956-7D3E112A0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Sanctions on individuals</a:t>
            </a:r>
          </a:p>
          <a:p>
            <a:pPr lvl="1"/>
            <a:r>
              <a:rPr lang="en-US" sz="2100" dirty="0">
                <a:solidFill>
                  <a:schemeClr val="tx1"/>
                </a:solidFill>
              </a:rPr>
              <a:t>Board positions, top management roles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Regulator has somewhat invasive oversight responsibilities that are waived for compliant firms</a:t>
            </a:r>
          </a:p>
          <a:p>
            <a:pPr lvl="1"/>
            <a:r>
              <a:rPr lang="en-US" sz="2100" dirty="0">
                <a:solidFill>
                  <a:schemeClr val="tx1"/>
                </a:solidFill>
              </a:rPr>
              <a:t>If platform does not comply with rules, lose waiver, regulator moves to higher level of scrutiny</a:t>
            </a:r>
          </a:p>
          <a:p>
            <a:r>
              <a:rPr lang="en-US" sz="2300" dirty="0"/>
              <a:t>Litigation over regulatory decision may follow… during which time there is compliance</a:t>
            </a:r>
          </a:p>
          <a:p>
            <a:r>
              <a:rPr lang="en-US" sz="2400" dirty="0">
                <a:solidFill>
                  <a:schemeClr val="tx1"/>
                </a:solidFill>
              </a:rPr>
              <a:t>All these options require a regulator with capabilities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40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36182-211A-4B13-8770-2CB0AB9E1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515" y="479417"/>
            <a:ext cx="11029616" cy="1188720"/>
          </a:xfrm>
        </p:spPr>
        <p:txBody>
          <a:bodyPr>
            <a:normAutofit/>
          </a:bodyPr>
          <a:lstStyle/>
          <a:p>
            <a:r>
              <a:rPr lang="en-US" dirty="0"/>
              <a:t>Comparison of approaches in us and </a:t>
            </a:r>
            <a:r>
              <a:rPr lang="en-US" dirty="0" err="1"/>
              <a:t>eu</a:t>
            </a:r>
            <a:br>
              <a:rPr lang="en-US" dirty="0"/>
            </a:br>
            <a:r>
              <a:rPr lang="en-US" sz="2200" dirty="0"/>
              <a:t>(</a:t>
            </a:r>
            <a:r>
              <a:rPr lang="en-US" sz="2200" dirty="0" err="1"/>
              <a:t>nb</a:t>
            </a:r>
            <a:r>
              <a:rPr lang="en-US" sz="2200" dirty="0"/>
              <a:t>: none of the US proposed laws is anywhere close to enacted)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096BC5C-D974-4544-82B6-A6A3F5C3A2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815676"/>
              </p:ext>
            </p:extLst>
          </p:nvPr>
        </p:nvGraphicFramePr>
        <p:xfrm>
          <a:off x="440515" y="1781907"/>
          <a:ext cx="11275969" cy="4718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402">
                  <a:extLst>
                    <a:ext uri="{9D8B030D-6E8A-4147-A177-3AD203B41FA5}">
                      <a16:colId xmlns:a16="http://schemas.microsoft.com/office/drawing/2014/main" val="578245721"/>
                    </a:ext>
                  </a:extLst>
                </a:gridCol>
                <a:gridCol w="3386151">
                  <a:extLst>
                    <a:ext uri="{9D8B030D-6E8A-4147-A177-3AD203B41FA5}">
                      <a16:colId xmlns:a16="http://schemas.microsoft.com/office/drawing/2014/main" val="3136916646"/>
                    </a:ext>
                  </a:extLst>
                </a:gridCol>
                <a:gridCol w="2575416">
                  <a:extLst>
                    <a:ext uri="{9D8B030D-6E8A-4147-A177-3AD203B41FA5}">
                      <a16:colId xmlns:a16="http://schemas.microsoft.com/office/drawing/2014/main" val="3152265782"/>
                    </a:ext>
                  </a:extLst>
                </a:gridCol>
              </a:tblGrid>
              <a:tr h="369679">
                <a:tc>
                  <a:txBody>
                    <a:bodyPr/>
                    <a:lstStyle/>
                    <a:p>
                      <a:r>
                        <a:rPr lang="en-US" dirty="0"/>
                        <a:t>Regulatory ideas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EU?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883961"/>
                  </a:ext>
                </a:extLst>
              </a:tr>
              <a:tr h="369679">
                <a:tc>
                  <a:txBody>
                    <a:bodyPr/>
                    <a:lstStyle/>
                    <a:p>
                      <a:r>
                        <a:rPr lang="en-US" dirty="0"/>
                        <a:t>Interoperability framework for direct network effects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- 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ACCESS 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498782"/>
                  </a:ext>
                </a:extLst>
              </a:tr>
              <a:tr h="369679">
                <a:tc>
                  <a:txBody>
                    <a:bodyPr/>
                    <a:lstStyle/>
                    <a:p>
                      <a:r>
                        <a:rPr lang="en-US" dirty="0"/>
                        <a:t>App stores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DMA 6c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 </a:t>
                      </a:r>
                      <a:r>
                        <a:rPr lang="en-US" dirty="0"/>
                        <a:t>App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Markets Act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647318"/>
                  </a:ext>
                </a:extLst>
              </a:tr>
              <a:tr h="369679">
                <a:tc>
                  <a:txBody>
                    <a:bodyPr/>
                    <a:lstStyle/>
                    <a:p>
                      <a:r>
                        <a:rPr lang="en-US" dirty="0"/>
                        <a:t>Equal access to OS features and hardware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DMA 6f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Nondiscrimination bill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362445"/>
                  </a:ext>
                </a:extLst>
              </a:tr>
              <a:tr h="369679">
                <a:tc>
                  <a:txBody>
                    <a:bodyPr/>
                    <a:lstStyle/>
                    <a:p>
                      <a:r>
                        <a:rPr lang="en-US" dirty="0"/>
                        <a:t>Share click and query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DMA 6j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- -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647329"/>
                  </a:ext>
                </a:extLst>
              </a:tr>
              <a:tr h="369679">
                <a:tc>
                  <a:txBody>
                    <a:bodyPr/>
                    <a:lstStyle/>
                    <a:p>
                      <a:r>
                        <a:rPr lang="en-US" dirty="0"/>
                        <a:t>Ban on wide MFNs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DMA 5b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Nondiscrimination bill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676380"/>
                  </a:ext>
                </a:extLst>
              </a:tr>
              <a:tr h="369679">
                <a:tc>
                  <a:txBody>
                    <a:bodyPr/>
                    <a:lstStyle/>
                    <a:p>
                      <a:r>
                        <a:rPr lang="en-US" dirty="0"/>
                        <a:t>Mandate 50% non-monetized search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- -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- -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259525"/>
                  </a:ext>
                </a:extLst>
              </a:tr>
              <a:tr h="369679">
                <a:tc>
                  <a:txBody>
                    <a:bodyPr/>
                    <a:lstStyle/>
                    <a:p>
                      <a:r>
                        <a:rPr lang="en-US" dirty="0"/>
                        <a:t>Oversight of algorithms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DSA (due diligence on firm, systemic risk assessment)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- -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540383"/>
                  </a:ext>
                </a:extLst>
              </a:tr>
              <a:tr h="369679">
                <a:tc>
                  <a:txBody>
                    <a:bodyPr/>
                    <a:lstStyle/>
                    <a:p>
                      <a:r>
                        <a:rPr lang="en-US" dirty="0"/>
                        <a:t>App developers’ access to consumers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DMA 5b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Nondiscrimination bill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73844"/>
                  </a:ext>
                </a:extLst>
              </a:tr>
              <a:tr h="369679">
                <a:tc>
                  <a:txBody>
                    <a:bodyPr/>
                    <a:lstStyle/>
                    <a:p>
                      <a:r>
                        <a:rPr lang="en-US" dirty="0"/>
                        <a:t>Ad tech 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DMA 5g and 6g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- -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85490"/>
                  </a:ext>
                </a:extLst>
              </a:tr>
              <a:tr h="382071">
                <a:tc>
                  <a:txBody>
                    <a:bodyPr/>
                    <a:lstStyle/>
                    <a:p>
                      <a:r>
                        <a:rPr lang="en-US" dirty="0"/>
                        <a:t>Digital consumer protection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 Policy Modernization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FTC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385559"/>
                  </a:ext>
                </a:extLst>
              </a:tr>
              <a:tr h="369679">
                <a:tc>
                  <a:txBody>
                    <a:bodyPr/>
                    <a:lstStyle/>
                    <a:p>
                      <a:r>
                        <a:rPr lang="en-US" dirty="0"/>
                        <a:t>Search neutrality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DMA 6d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Nondiscrimination bill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509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590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385CF-2017-4C3C-9838-207846C9F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761A9-A398-48A0-B0F0-9FA2694CD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61731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4DCB7-61FC-4A13-B070-F1F2ACAA2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D148D-5801-470C-A94A-2F4D98767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 are in exciting times</a:t>
            </a:r>
          </a:p>
          <a:p>
            <a:r>
              <a:rPr lang="en-US" sz="2400" dirty="0"/>
              <a:t>However, economics is a bit behind. We stopped doing “regulation” in the US in 1980</a:t>
            </a:r>
          </a:p>
          <a:p>
            <a:r>
              <a:rPr lang="en-US" sz="2400" dirty="0"/>
              <a:t>We need both more research and more policy based on economic analysis</a:t>
            </a:r>
          </a:p>
          <a:p>
            <a:endParaRPr lang="en-US" sz="2400" dirty="0"/>
          </a:p>
          <a:p>
            <a:r>
              <a:rPr lang="en-US" sz="2400" dirty="0">
                <a:hlinkClick r:id="rId2"/>
              </a:rPr>
              <a:t>The Digital Regulation Project | Tobin Center For Economic Policy (yale.edu)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3388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93048-B760-4CE2-BDF7-3D1C03D4A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F7B3A-5BB1-4BD5-8D8A-81AB76829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Contestability / entry barriers</a:t>
            </a:r>
          </a:p>
          <a:p>
            <a:r>
              <a:rPr lang="en-US" sz="2400" dirty="0"/>
              <a:t>Fairness / surplus split</a:t>
            </a:r>
          </a:p>
          <a:p>
            <a:r>
              <a:rPr lang="en-US" sz="2400" dirty="0"/>
              <a:t>Consumer / small business protection</a:t>
            </a:r>
          </a:p>
          <a:p>
            <a:r>
              <a:rPr lang="en-US" sz="2400" dirty="0"/>
              <a:t>Enforcement</a:t>
            </a:r>
          </a:p>
        </p:txBody>
      </p:sp>
    </p:spTree>
    <p:extLst>
      <p:ext uri="{BB962C8B-B14F-4D97-AF65-F5344CB8AC3E}">
        <p14:creationId xmlns:p14="http://schemas.microsoft.com/office/powerpoint/2010/main" val="3022249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8770D-6CB9-4F80-84B2-F65B45C01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contestability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1E5E0-1106-4D45-9AB5-C00AA3FEA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Network effects =&gt; competition FOR the market rather than competition IN the market</a:t>
            </a:r>
          </a:p>
          <a:p>
            <a:r>
              <a:rPr lang="en-US" sz="2400" dirty="0"/>
              <a:t>Competition FOR the market is inferior</a:t>
            </a:r>
          </a:p>
          <a:p>
            <a:pPr lvl="1"/>
            <a:r>
              <a:rPr lang="en-US" sz="2100" dirty="0"/>
              <a:t>Frequency of new entrants</a:t>
            </a:r>
          </a:p>
          <a:p>
            <a:pPr lvl="1"/>
            <a:r>
              <a:rPr lang="en-US" sz="2100" dirty="0"/>
              <a:t>Unlikely timing of great entrant is optimal</a:t>
            </a:r>
          </a:p>
          <a:p>
            <a:pPr lvl="1"/>
            <a:r>
              <a:rPr lang="en-US" sz="2100" dirty="0"/>
              <a:t>Antitrust enforcement must protect new entrant – difficult</a:t>
            </a:r>
          </a:p>
          <a:p>
            <a:pPr lvl="1"/>
            <a:r>
              <a:rPr lang="en-US" sz="2100" dirty="0"/>
              <a:t>All consumers pay switching costs</a:t>
            </a:r>
          </a:p>
          <a:p>
            <a:pPr marL="324000" lvl="1" indent="0">
              <a:buNone/>
            </a:pPr>
            <a:endParaRPr lang="en-US" sz="21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3143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568E2-2EC0-4841-BA30-C43FEDAC9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competition in the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B44F8-3CD4-413C-8B3F-5B90247A0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4137428"/>
          </a:xfrm>
        </p:spPr>
        <p:txBody>
          <a:bodyPr>
            <a:normAutofit/>
          </a:bodyPr>
          <a:lstStyle/>
          <a:p>
            <a:r>
              <a:rPr lang="en-US" sz="2400" dirty="0"/>
              <a:t>Interoperability: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a super-tool</a:t>
            </a:r>
            <a:r>
              <a:rPr lang="en-US" sz="2400" dirty="0"/>
              <a:t> of digital platform regulation</a:t>
            </a:r>
          </a:p>
          <a:p>
            <a:pPr lvl="1"/>
            <a:r>
              <a:rPr lang="en-US" sz="2100" dirty="0"/>
              <a:t>Enables competition in the market</a:t>
            </a:r>
          </a:p>
          <a:p>
            <a:r>
              <a:rPr lang="en-US" sz="2400" dirty="0"/>
              <a:t>Direct network effects: email, phones have interoperability standard</a:t>
            </a:r>
          </a:p>
          <a:p>
            <a:pPr lvl="1"/>
            <a:r>
              <a:rPr lang="en-US" sz="1800" dirty="0"/>
              <a:t>New ISPs can enter. New phone carriers (with spectrum!) can enter</a:t>
            </a:r>
          </a:p>
          <a:p>
            <a:r>
              <a:rPr lang="en-US" sz="2400" dirty="0"/>
              <a:t>Social network regulated interface / APIs </a:t>
            </a:r>
          </a:p>
          <a:p>
            <a:pPr lvl="1"/>
            <a:r>
              <a:rPr lang="en-US" sz="2100" dirty="0"/>
              <a:t>Mandated for dominant firms</a:t>
            </a:r>
          </a:p>
          <a:p>
            <a:pPr lvl="1"/>
            <a:r>
              <a:rPr lang="en-US" sz="2100" dirty="0"/>
              <a:t>Could be designed and managed by industry committee</a:t>
            </a:r>
          </a:p>
          <a:p>
            <a:pPr lvl="1"/>
            <a:r>
              <a:rPr lang="en-US" sz="2100" dirty="0"/>
              <a:t>Overseen by regulator in background so dominant firm does not capture</a:t>
            </a:r>
          </a:p>
        </p:txBody>
      </p:sp>
    </p:spTree>
    <p:extLst>
      <p:ext uri="{BB962C8B-B14F-4D97-AF65-F5344CB8AC3E}">
        <p14:creationId xmlns:p14="http://schemas.microsoft.com/office/powerpoint/2010/main" val="2134346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DDCBA-C8FF-4F5C-8EC0-F8D569FEE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competition in the market – indirect network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F3C1B-B784-450F-A2FF-EBD222EFB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Regulated APIs are for one side to get on to the platform</a:t>
            </a:r>
          </a:p>
          <a:p>
            <a:pPr lvl="1"/>
            <a:r>
              <a:rPr lang="en-US" sz="2100" dirty="0"/>
              <a:t>On equal terms with the platform’s own service</a:t>
            </a:r>
          </a:p>
          <a:p>
            <a:r>
              <a:rPr lang="en-US" sz="2400" dirty="0"/>
              <a:t>App stores</a:t>
            </a:r>
          </a:p>
          <a:p>
            <a:pPr lvl="1"/>
            <a:r>
              <a:rPr lang="en-US" sz="2100" dirty="0"/>
              <a:t>Mobile OS publishes the APIs necessary to run a store</a:t>
            </a:r>
          </a:p>
          <a:p>
            <a:pPr lvl="1"/>
            <a:r>
              <a:rPr lang="en-US" sz="2100" dirty="0"/>
              <a:t>Rival stores can be downloaded: competition in curation and price</a:t>
            </a:r>
          </a:p>
          <a:p>
            <a:r>
              <a:rPr lang="en-US" sz="2400" dirty="0"/>
              <a:t>Ecommerce </a:t>
            </a:r>
          </a:p>
          <a:p>
            <a:pPr lvl="1"/>
            <a:r>
              <a:rPr lang="en-US" sz="2100" dirty="0"/>
              <a:t>Ecommerce platform publishes the APIs necessary to load storefront</a:t>
            </a:r>
          </a:p>
          <a:p>
            <a:pPr lvl="1"/>
            <a:r>
              <a:rPr lang="en-US" sz="2100" dirty="0"/>
              <a:t>Ecommerce platform publishes the APIs necessary to order fulfillment</a:t>
            </a:r>
          </a:p>
        </p:txBody>
      </p:sp>
    </p:spTree>
    <p:extLst>
      <p:ext uri="{BB962C8B-B14F-4D97-AF65-F5344CB8AC3E}">
        <p14:creationId xmlns:p14="http://schemas.microsoft.com/office/powerpoint/2010/main" val="1551274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DDCBA-C8FF-4F5C-8EC0-F8D569FEE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competition in the market – entry 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F3C1B-B784-450F-A2FF-EBD222EFB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Only need one web index</a:t>
            </a:r>
          </a:p>
          <a:p>
            <a:pPr lvl="1"/>
            <a:r>
              <a:rPr lang="en-US" sz="2100" dirty="0"/>
              <a:t>Mandate FRAND access to it</a:t>
            </a:r>
          </a:p>
          <a:p>
            <a:r>
              <a:rPr lang="en-US" sz="2400" dirty="0"/>
              <a:t>Click and query data required for entry into search</a:t>
            </a:r>
          </a:p>
          <a:p>
            <a:pPr lvl="1"/>
            <a:r>
              <a:rPr lang="en-US" sz="2100" dirty="0"/>
              <a:t>Mandate FRAND access</a:t>
            </a:r>
          </a:p>
          <a:p>
            <a:pPr lvl="1"/>
            <a:r>
              <a:rPr lang="en-US" sz="2100" dirty="0"/>
              <a:t>Think about investment incentives</a:t>
            </a:r>
          </a:p>
          <a:p>
            <a:r>
              <a:rPr lang="en-US" sz="2400" dirty="0"/>
              <a:t>Prohibit MFNs that restrict business model of entrant</a:t>
            </a:r>
          </a:p>
          <a:p>
            <a:r>
              <a:rPr lang="en-US" sz="2400" dirty="0"/>
              <a:t>Prohibit protection / leveraging through search results</a:t>
            </a:r>
          </a:p>
        </p:txBody>
      </p:sp>
    </p:spTree>
    <p:extLst>
      <p:ext uri="{BB962C8B-B14F-4D97-AF65-F5344CB8AC3E}">
        <p14:creationId xmlns:p14="http://schemas.microsoft.com/office/powerpoint/2010/main" val="1930399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F7876-7FA4-4EC8-A3BC-A3285EF38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“fairness” - Surplus split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B88A4-877A-4441-BD35-9351B5B7A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414199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Outside options: marginal versus average users </a:t>
            </a:r>
          </a:p>
          <a:p>
            <a:r>
              <a:rPr lang="en-US" sz="2400" dirty="0"/>
              <a:t>The marginal user contributes very little to the platform – replaceable</a:t>
            </a:r>
          </a:p>
          <a:p>
            <a:pPr lvl="1"/>
            <a:r>
              <a:rPr lang="en-US" sz="2100" dirty="0"/>
              <a:t>Particularly bad when there are network effects and scale is large</a:t>
            </a:r>
          </a:p>
          <a:p>
            <a:pPr marL="324000" lvl="1" indent="0">
              <a:buNone/>
            </a:pPr>
            <a:r>
              <a:rPr lang="en-US" sz="2100" dirty="0"/>
              <a:t>=&gt; Consumer’s share is close to zero</a:t>
            </a:r>
          </a:p>
          <a:p>
            <a:r>
              <a:rPr lang="en-US" sz="2400" dirty="0"/>
              <a:t>Thought experiment: what if all users moved together?</a:t>
            </a:r>
          </a:p>
          <a:p>
            <a:pPr lvl="1"/>
            <a:r>
              <a:rPr lang="en-US" sz="2100" dirty="0"/>
              <a:t>User surplus comes from being together. If all users moved, their surplus would hardly change</a:t>
            </a:r>
          </a:p>
          <a:p>
            <a:pPr lvl="1"/>
            <a:r>
              <a:rPr lang="en-US" sz="2100" dirty="0"/>
              <a:t>The platform would lose all its profits</a:t>
            </a:r>
          </a:p>
          <a:p>
            <a:pPr marL="324000" lvl="1" indent="0">
              <a:buNone/>
            </a:pPr>
            <a:r>
              <a:rPr lang="en-US" sz="2100" dirty="0"/>
              <a:t>=&gt; average surplus per user is high</a:t>
            </a:r>
          </a:p>
          <a:p>
            <a:r>
              <a:rPr lang="en-US" sz="2400" dirty="0"/>
              <a:t>Regulation can shift the bargaining environment to reflect user contribution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8107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FBB60-C1A4-4F97-8A89-AAD26C21B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 – surplus split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9D840-0511-4187-A72E-15A4118E0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Quicker than solving contestability and waiting for the result</a:t>
            </a:r>
          </a:p>
          <a:p>
            <a:r>
              <a:rPr lang="en-US" sz="2400" dirty="0"/>
              <a:t>Manifests itself as quality increase as well as price decrease</a:t>
            </a:r>
          </a:p>
          <a:p>
            <a:r>
              <a:rPr lang="en-US" sz="2400" dirty="0"/>
              <a:t>Examples:</a:t>
            </a:r>
          </a:p>
          <a:p>
            <a:pPr lvl="1"/>
            <a:r>
              <a:rPr lang="en-US" sz="2100" dirty="0"/>
              <a:t>Search: half page reserved for non-monetized content</a:t>
            </a:r>
          </a:p>
          <a:p>
            <a:pPr lvl="1"/>
            <a:r>
              <a:rPr lang="en-US" sz="2100" dirty="0"/>
              <a:t>Social networks: oversight and transparency of algorithm that generates feed (and creates anorexia, insurrection, and generally lowers quality)</a:t>
            </a:r>
          </a:p>
          <a:p>
            <a:pPr lvl="1"/>
            <a:r>
              <a:rPr lang="en-US" sz="2100" dirty="0"/>
              <a:t>App developers have a right to direct contact with users</a:t>
            </a:r>
          </a:p>
          <a:p>
            <a:pPr lvl="1"/>
            <a:r>
              <a:rPr lang="en-US" sz="2100" dirty="0"/>
              <a:t>Ad tech markets: transparency and quality standards</a:t>
            </a:r>
          </a:p>
        </p:txBody>
      </p:sp>
    </p:spTree>
    <p:extLst>
      <p:ext uri="{BB962C8B-B14F-4D97-AF65-F5344CB8AC3E}">
        <p14:creationId xmlns:p14="http://schemas.microsoft.com/office/powerpoint/2010/main" val="117732985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{F8AF26D2-E159-4454-A98C-45F326734E1A}tf33552983_win32</Template>
  <TotalTime>505</TotalTime>
  <Words>951</Words>
  <Application>Microsoft Office PowerPoint</Application>
  <PresentationFormat>Widescreen</PresentationFormat>
  <Paragraphs>145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Franklin Gothic Book</vt:lpstr>
      <vt:lpstr>Franklin Gothic Demi</vt:lpstr>
      <vt:lpstr>Wingdings 2</vt:lpstr>
      <vt:lpstr>DividendVTI</vt:lpstr>
      <vt:lpstr>Digital platform regulation</vt:lpstr>
      <vt:lpstr>Digital regulation</vt:lpstr>
      <vt:lpstr>principles</vt:lpstr>
      <vt:lpstr>contestability</vt:lpstr>
      <vt:lpstr>Solution: competition in the market</vt:lpstr>
      <vt:lpstr>Solution: competition in the market – indirect network effects</vt:lpstr>
      <vt:lpstr>Solution: competition in the market – entry barriers</vt:lpstr>
      <vt:lpstr>“fairness” - Surplus split</vt:lpstr>
      <vt:lpstr>Solutions – surplus split</vt:lpstr>
      <vt:lpstr>consumer protection</vt:lpstr>
      <vt:lpstr>Behavioral economics</vt:lpstr>
      <vt:lpstr>enforcement</vt:lpstr>
      <vt:lpstr>More effective tools?</vt:lpstr>
      <vt:lpstr>Other possibilities</vt:lpstr>
      <vt:lpstr>Comparison of approaches in us and eu (nb: none of the US proposed laws is anywhere close to enacted)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platform regulation</dc:title>
  <dc:creator>Scott Morton, Fiona</dc:creator>
  <cp:lastModifiedBy>Scott Morton, Fiona</cp:lastModifiedBy>
  <cp:revision>1</cp:revision>
  <dcterms:created xsi:type="dcterms:W3CDTF">2021-10-14T12:52:08Z</dcterms:created>
  <dcterms:modified xsi:type="dcterms:W3CDTF">2021-10-17T18:07:48Z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